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94C8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F4DE-350B-9E6B-5DBB-839E0D06E2FD}"/>
              </a:ext>
            </a:extLst>
          </p:cNvPr>
          <p:cNvSpPr/>
          <p:nvPr/>
        </p:nvSpPr>
        <p:spPr>
          <a:xfrm>
            <a:off x="1198880" y="5708847"/>
            <a:ext cx="1676399" cy="30376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1052034" y="2230396"/>
            <a:ext cx="4464846" cy="218220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474938" y="1335716"/>
            <a:ext cx="2732690" cy="15044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699337"/>
            <a:ext cx="5035125" cy="10156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Physiological Needs (resource use)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(offspring survival)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 (group size &amp; composition)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9200082" y="1598743"/>
            <a:ext cx="25861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plants)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D3B87-A21C-3461-0EA4-F892307C9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62" y="4368689"/>
            <a:ext cx="2474475" cy="1626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B8EA0-DB8E-645F-BA44-07CED377DBB3}"/>
              </a:ext>
            </a:extLst>
          </p:cNvPr>
          <p:cNvSpPr txBox="1"/>
          <p:nvPr/>
        </p:nvSpPr>
        <p:spPr>
          <a:xfrm>
            <a:off x="5659374" y="3775860"/>
            <a:ext cx="62941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b="1" dirty="0"/>
              <a:t>Social 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0E81E1-3068-06F3-AACF-9753F7719034}"/>
              </a:ext>
            </a:extLst>
          </p:cNvPr>
          <p:cNvCxnSpPr/>
          <p:nvPr/>
        </p:nvCxnSpPr>
        <p:spPr>
          <a:xfrm>
            <a:off x="6370320" y="3677920"/>
            <a:ext cx="472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D3C447-5A8A-922E-B38C-3D51410F630B}"/>
              </a:ext>
            </a:extLst>
          </p:cNvPr>
          <p:cNvSpPr txBox="1"/>
          <p:nvPr/>
        </p:nvSpPr>
        <p:spPr>
          <a:xfrm>
            <a:off x="9073131" y="4368689"/>
            <a:ext cx="25861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When not nesting season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Who hangs out </a:t>
            </a:r>
            <a:r>
              <a:rPr lang="en-US" sz="2000" b="1"/>
              <a:t>with Who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129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7</cp:revision>
  <dcterms:created xsi:type="dcterms:W3CDTF">2023-09-14T01:10:25Z</dcterms:created>
  <dcterms:modified xsi:type="dcterms:W3CDTF">2023-09-14T17:55:53Z</dcterms:modified>
</cp:coreProperties>
</file>